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  <p:sldId id="262" r:id="rId9"/>
    <p:sldId id="265" r:id="rId10"/>
    <p:sldId id="264" r:id="rId11"/>
    <p:sldId id="263" r:id="rId12"/>
    <p:sldId id="269" r:id="rId13"/>
    <p:sldId id="268" r:id="rId14"/>
    <p:sldId id="267" r:id="rId15"/>
    <p:sldId id="270" r:id="rId16"/>
    <p:sldId id="272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9BC35-BCE7-67FB-443B-D8B95B5A07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3A6806-102F-F19B-9FCF-CA2FEBCD1E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7B6A28-C2F6-9437-0ADE-65AF8DBB0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F6A9A-EF5C-4845-833A-AADDD718A382}" type="datetimeFigureOut">
              <a:rPr lang="en-US" smtClean="0"/>
              <a:t>6/24/25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52EC2-115E-F23C-6346-24DB70DA7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A73AA-FFDE-E9DD-BE1C-B13564756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708EA-90AA-EC48-A490-5C5DD8FF1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907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3228A-47B8-6172-A4F6-1A2E26AE1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D38395-9865-5F7A-61C2-2C2E0EAA22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22BBFD-B30B-2659-E11E-7A7719DD2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F6A9A-EF5C-4845-833A-AADDD718A382}" type="datetimeFigureOut">
              <a:rPr lang="en-US" smtClean="0"/>
              <a:t>6/24/25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016E42-A415-6577-F9E4-64BFB0969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865E6B-2174-8A33-31CB-FF5F2DB37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708EA-90AA-EC48-A490-5C5DD8FF1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10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632904-E5BB-AD27-04B5-D59C10C803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BDA338-5D52-7B0E-32A6-A2397EE36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630659-BCAC-C2BB-DE89-BA00ECFB6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F6A9A-EF5C-4845-833A-AADDD718A382}" type="datetimeFigureOut">
              <a:rPr lang="en-US" smtClean="0"/>
              <a:t>6/24/25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E2211-26B7-D067-A23D-B38DB1C4E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CB6FAC-53D9-4372-340A-40C6EE5F3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708EA-90AA-EC48-A490-5C5DD8FF1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386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343DE-186D-E688-708C-D22DC0F10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6A6CE3-A228-DBDF-FF9D-026B824B35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6E38A-AED4-D059-037B-3859C14FB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F6A9A-EF5C-4845-833A-AADDD718A382}" type="datetimeFigureOut">
              <a:rPr lang="en-US" smtClean="0"/>
              <a:t>6/24/25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33F374-87E6-BE0D-BF30-65C7EAF5B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64A8D1-CB20-D76E-809D-ABC8B889A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708EA-90AA-EC48-A490-5C5DD8FF1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840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23DDC-0B14-0FEE-A458-98B20DFAD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787970-1FD0-A552-A293-89D8448EEC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BA7AF2-97EE-213C-D5A3-87C965116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F6A9A-EF5C-4845-833A-AADDD718A382}" type="datetimeFigureOut">
              <a:rPr lang="en-US" smtClean="0"/>
              <a:t>6/24/25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B4B5D9-A33E-37C1-9A97-56D1D0A6B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9DEE6-2CD0-203E-D12D-BCEFA939A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708EA-90AA-EC48-A490-5C5DD8FF1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913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2A1D2-1B43-7AC6-1C76-E016666C2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D9484-52A8-9788-DC0D-CC60E62738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75F132-4AC0-CE9C-C1FD-12032B915E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E8D634-76C8-9C2F-F194-B9B6F4789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F6A9A-EF5C-4845-833A-AADDD718A382}" type="datetimeFigureOut">
              <a:rPr lang="en-US" smtClean="0"/>
              <a:t>6/24/25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350A28-0DFC-D481-C89D-49C66BF54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605292-C476-7CFE-E6E4-C35A0E1E5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708EA-90AA-EC48-A490-5C5DD8FF1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22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CC358-C1A9-C35A-4502-7CC45346F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BE86D1-1014-A819-4EF3-37076B3089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CA633E-903D-1769-9BA8-C12348317D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C6BFE6-D02F-09D9-B6EE-BC942C5047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DBDDE5-1900-F6C3-6E71-B23C3D82EB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22725C-D81C-AD27-C15C-A996E7EFE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F6A9A-EF5C-4845-833A-AADDD718A382}" type="datetimeFigureOut">
              <a:rPr lang="en-US" smtClean="0"/>
              <a:t>6/24/25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0D6107-C082-28B3-C88E-204636A25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AF1BD2-9D07-B83E-C65B-16832E748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708EA-90AA-EC48-A490-5C5DD8FF1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569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22960-E5A0-1A8A-F262-F4F5BFE74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B28AEC-BDC4-BEB9-6F74-073223883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F6A9A-EF5C-4845-833A-AADDD718A382}" type="datetimeFigureOut">
              <a:rPr lang="en-US" smtClean="0"/>
              <a:t>6/24/25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4C3C26-8A01-B1A4-043E-932B80ADE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DDD0AD-9E11-97B8-B71F-BC9BA5953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708EA-90AA-EC48-A490-5C5DD8FF1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808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DD0CB2-EB29-EE38-08D3-A1C92628B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F6A9A-EF5C-4845-833A-AADDD718A382}" type="datetimeFigureOut">
              <a:rPr lang="en-US" smtClean="0"/>
              <a:t>6/24/25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50639E-9A70-BE23-C836-DBBA9DF08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547ED-6080-1297-43EB-AB2ABEEA1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708EA-90AA-EC48-A490-5C5DD8FF1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920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80106-3CFE-31A8-59E3-1BE8111C1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31B463-ED67-29F3-89C1-B3894CF984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479477-B07B-210F-225E-47972C368B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E8FAD3-2A49-DB36-8293-46A55984F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F6A9A-EF5C-4845-833A-AADDD718A382}" type="datetimeFigureOut">
              <a:rPr lang="en-US" smtClean="0"/>
              <a:t>6/24/25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CD223F-2B68-F1D0-78B6-17DE52BA4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40C3D9-A7EC-9B24-3A6A-676041A33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708EA-90AA-EC48-A490-5C5DD8FF1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45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DFFED-17B5-38A5-3DE6-0091C4220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BBBCE8-E5FF-F6AA-13F4-28128CB0A6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6847C9-3DCE-1A6A-FA6F-C2A7221757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ED788C-D5D8-6E3F-0AE4-D1640DDD2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F6A9A-EF5C-4845-833A-AADDD718A382}" type="datetimeFigureOut">
              <a:rPr lang="en-US" smtClean="0"/>
              <a:t>6/24/25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7A9D09-FC0D-DAF6-D891-E15F67D82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6B7638-F3BA-E4FD-695F-9A031B50B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708EA-90AA-EC48-A490-5C5DD8FF1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276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22B56E-A091-DDEC-8B31-77CA6BB3D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2C285F-D6DF-3B42-56C1-A5F4F1F3C9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C6A112-FD91-F7B2-25F1-4CA69EB19F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F4F6A9A-EF5C-4845-833A-AADDD718A382}" type="datetimeFigureOut">
              <a:rPr lang="en-US" smtClean="0"/>
              <a:t>6/24/25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260259-8FEC-AD79-D7E6-16CF56221C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24F220-6BEB-3A77-A784-E984AAF753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0C708EA-90AA-EC48-A490-5C5DD8FF1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786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2E8B9D-95AB-BFEA-B50C-B40D255922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0548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47189C-EEE7-3236-10DD-F3B0F6509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118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4AA277-8573-2F2A-9FAB-8F11C95559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2360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C1B727-3163-6D72-E632-B576221FA2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3955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2E075D-4474-8422-F0CF-E14D59EB2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386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E9DE90-97D4-1F25-8EFD-CF0BB9B281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3384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BB2BFC-C97A-3C8D-08D0-39A2FD09DA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1087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A566F9-59AA-DFD2-C4AE-EA71B6004D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8215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EBDCB9-D571-BF40-86C7-E2F4F51FFC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228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07C5B3-F73E-1B67-7697-0E1A5AB954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271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8DDE1C-A8E4-388F-463F-2BB24574BD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4681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A689B7-8381-33CF-AAB3-801AB6E9D5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300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91CC1A-1AE0-EBA2-9F16-4FD4FD3E2D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1635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B66352-9770-4BF9-5B35-699936728F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3567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AC421D-BA16-2455-C0B5-C0D3439654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4975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69DC06-1A2C-1338-DF86-0A5C4B72B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983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DF0CF1-033D-94BA-1E21-3A9E6DF381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0317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17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Shoua Yang</dc:creator>
  <cp:lastModifiedBy>Shoua Yang</cp:lastModifiedBy>
  <cp:revision>5</cp:revision>
  <dcterms:created xsi:type="dcterms:W3CDTF">2025-06-23T05:08:06Z</dcterms:created>
  <dcterms:modified xsi:type="dcterms:W3CDTF">2025-06-24T14:44:51Z</dcterms:modified>
</cp:coreProperties>
</file>