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oua Yang" userId="da133511-1010-4cd9-b032-4262ccc26e96" providerId="ADAL" clId="{89009ABC-941D-A949-B705-8435C3AE010A}"/>
    <pc:docChg chg="custSel addSld modSld">
      <pc:chgData name="Shoua Yang" userId="da133511-1010-4cd9-b032-4262ccc26e96" providerId="ADAL" clId="{89009ABC-941D-A949-B705-8435C3AE010A}" dt="2025-06-23T13:21:15.260" v="2" actId="26606"/>
      <pc:docMkLst>
        <pc:docMk/>
      </pc:docMkLst>
      <pc:sldChg chg="addSp modSp new mod setBg">
        <pc:chgData name="Shoua Yang" userId="da133511-1010-4cd9-b032-4262ccc26e96" providerId="ADAL" clId="{89009ABC-941D-A949-B705-8435C3AE010A}" dt="2025-06-23T13:21:15.260" v="2" actId="26606"/>
        <pc:sldMkLst>
          <pc:docMk/>
          <pc:sldMk cId="1265497569" sldId="266"/>
        </pc:sldMkLst>
        <pc:spChg chg="add">
          <ac:chgData name="Shoua Yang" userId="da133511-1010-4cd9-b032-4262ccc26e96" providerId="ADAL" clId="{89009ABC-941D-A949-B705-8435C3AE010A}" dt="2025-06-23T13:21:15.260" v="2" actId="26606"/>
          <ac:spMkLst>
            <pc:docMk/>
            <pc:sldMk cId="1265497569" sldId="266"/>
            <ac:spMk id="7" creationId="{42A4FC2C-047E-45A5-965D-8E1E3BF09BC6}"/>
          </ac:spMkLst>
        </pc:spChg>
        <pc:picChg chg="add mod">
          <ac:chgData name="Shoua Yang" userId="da133511-1010-4cd9-b032-4262ccc26e96" providerId="ADAL" clId="{89009ABC-941D-A949-B705-8435C3AE010A}" dt="2025-06-23T13:21:15.260" v="2" actId="26606"/>
          <ac:picMkLst>
            <pc:docMk/>
            <pc:sldMk cId="1265497569" sldId="266"/>
            <ac:picMk id="2" creationId="{C0AC421D-BA16-2455-C0B5-C0D3439654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BC35-BCE7-67FB-443B-D8B95B5A0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A6806-102F-F19B-9FCF-CA2FEBCD1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B6A28-C2F6-9437-0ADE-65AF8DBB0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52EC2-115E-F23C-6346-24DB70DA7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A73AA-FFDE-E9DD-BE1C-B13564756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228A-47B8-6172-A4F6-1A2E26AE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38395-9865-5F7A-61C2-2C2E0EAA2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BBFD-B30B-2659-E11E-7A7719DD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16E42-A415-6577-F9E4-64BFB096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65E6B-2174-8A33-31CB-FF5F2DB3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632904-E5BB-AD27-04B5-D59C10C80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DA338-5D52-7B0E-32A6-A2397EE36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30659-BCAC-C2BB-DE89-BA00ECFB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E2211-26B7-D067-A23D-B38DB1C4E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6FAC-53D9-4372-340A-40C6EE5F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43DE-186D-E688-708C-D22DC0F1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6CE3-A228-DBDF-FF9D-026B824B3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6E38A-AED4-D059-037B-3859C14FB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F374-87E6-BE0D-BF30-65C7EAF5B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4A8D1-CB20-D76E-809D-ABC8B889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4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3DDC-0B14-0FEE-A458-98B20DFAD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87970-1FD0-A552-A293-89D8448EE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A7AF2-97EE-213C-D5A3-87C96511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4B5D9-A33E-37C1-9A97-56D1D0A6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9DEE6-2CD0-203E-D12D-BCEFA939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A1D2-1B43-7AC6-1C76-E016666C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D9484-52A8-9788-DC0D-CC60E627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5F132-4AC0-CE9C-C1FD-12032B915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8D634-76C8-9C2F-F194-B9B6F478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50A28-0DFC-D481-C89D-49C66BF5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05292-C476-7CFE-E6E4-C35A0E1E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CC358-C1A9-C35A-4502-7CC45346F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E86D1-1014-A819-4EF3-37076B308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A633E-903D-1769-9BA8-C12348317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C6BFE6-D02F-09D9-B6EE-BC942C504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BDDE5-1900-F6C3-6E71-B23C3D82E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2725C-D81C-AD27-C15C-A996E7EFE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0D6107-C082-28B3-C88E-204636A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AF1BD2-9D07-B83E-C65B-16832E74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6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2960-E5A0-1A8A-F262-F4F5BFE7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B28AEC-BDC4-BEB9-6F74-07322388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C3C26-8A01-B1A4-043E-932B80AD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DD0AD-9E11-97B8-B71F-BC9BA595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0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D0CB2-EB29-EE38-08D3-A1C92628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0639E-9A70-BE23-C836-DBBA9DF0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547ED-6080-1297-43EB-AB2ABEEA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2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0106-3CFE-31A8-59E3-1BE8111C1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B463-ED67-29F3-89C1-B3894CF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79477-B07B-210F-225E-47972C368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8FAD3-2A49-DB36-8293-46A55984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D223F-2B68-F1D0-78B6-17DE52BA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0C3D9-A7EC-9B24-3A6A-676041A3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FFED-17B5-38A5-3DE6-0091C422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BBBCE8-E5FF-F6AA-13F4-28128CB0A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847C9-3DCE-1A6A-FA6F-C2A722175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D788C-D5D8-6E3F-0AE4-D1640DDD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9D09-FC0D-DAF6-D891-E15F67D8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B7638-F3BA-E4FD-695F-9A031B50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7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2B56E-A091-DDEC-8B31-77CA6BB3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C285F-D6DF-3B42-56C1-A5F4F1F3C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A112-FD91-F7B2-25F1-4CA69EB19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4F6A9A-EF5C-4845-833A-AADDD718A382}" type="datetimeFigureOut">
              <a:rPr lang="en-US" smtClean="0"/>
              <a:t>6/23/25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0259-8FEC-AD79-D7E6-16CF56221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F220-6BEB-3A77-A784-E984AAF75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C708EA-90AA-EC48-A490-5C5DD8FF1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8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6FA97-99B6-A838-9606-685C1D4F6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5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2BC52C-84CC-F462-A7BD-579E44FC7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1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5EF5C-271A-D889-352F-1FFECD94C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3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07C5B3-F73E-1B67-7697-0E1A5AB9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7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8DDE1C-A8E4-388F-463F-2BB24574B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6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A689B7-8381-33CF-AAB3-801AB6E9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0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1CC1A-1AE0-EBA2-9F16-4FD4FD3E2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B66352-9770-4BF9-5B35-699936728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AC421D-BA16-2455-C0B5-C0D343965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9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3E9B5-F85B-98A1-EA82-FAA44C20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8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69A3D7-0870-D9CD-588A-822DD3C2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6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Shoua Yang</dc:creator>
  <cp:lastModifiedBy>Shoua Yang</cp:lastModifiedBy>
  <cp:revision>2</cp:revision>
  <dcterms:created xsi:type="dcterms:W3CDTF">2025-06-23T05:08:06Z</dcterms:created>
  <dcterms:modified xsi:type="dcterms:W3CDTF">2025-06-23T13:21:23Z</dcterms:modified>
</cp:coreProperties>
</file>